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>
        <p:guide pos="3817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57006-D884-4F5E-A59B-D94689494D5D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4F659B89-609D-468E-A755-F3ACA4ADF208}">
      <dgm:prSet phldrT="[Texto]"/>
      <dgm:spPr/>
      <dgm:t>
        <a:bodyPr/>
        <a:lstStyle/>
        <a:p>
          <a:r>
            <a:rPr lang="pt-BR" dirty="0"/>
            <a:t>Como as Ondas Gravitacionais se comportam?</a:t>
          </a:r>
        </a:p>
      </dgm:t>
    </dgm:pt>
    <dgm:pt modelId="{F62CFF37-62F8-4920-8DCF-B510702DB6AE}" type="parTrans" cxnId="{947C3C7F-27C7-4DD1-8CDF-6163AF7D5A3E}">
      <dgm:prSet/>
      <dgm:spPr/>
      <dgm:t>
        <a:bodyPr/>
        <a:lstStyle/>
        <a:p>
          <a:endParaRPr lang="pt-BR"/>
        </a:p>
      </dgm:t>
    </dgm:pt>
    <dgm:pt modelId="{1115B4BF-DA75-46E0-8165-36AC27055EDB}" type="sibTrans" cxnId="{947C3C7F-27C7-4DD1-8CDF-6163AF7D5A3E}">
      <dgm:prSet/>
      <dgm:spPr/>
      <dgm:t>
        <a:bodyPr/>
        <a:lstStyle/>
        <a:p>
          <a:endParaRPr lang="pt-BR"/>
        </a:p>
      </dgm:t>
    </dgm:pt>
    <dgm:pt modelId="{64648AEB-99C1-4C0B-96E2-5E5769B80A05}">
      <dgm:prSet phldrT="[Texto]"/>
      <dgm:spPr/>
      <dgm:t>
        <a:bodyPr/>
        <a:lstStyle/>
        <a:p>
          <a:r>
            <a:rPr lang="pt-BR" dirty="0"/>
            <a:t>De onde elas vem?	</a:t>
          </a:r>
        </a:p>
      </dgm:t>
    </dgm:pt>
    <dgm:pt modelId="{4D7811B3-4293-4C9D-93AE-EBD39AE97353}" type="parTrans" cxnId="{65F08383-701B-4EE0-92DF-D5B258CDE0FA}">
      <dgm:prSet/>
      <dgm:spPr/>
      <dgm:t>
        <a:bodyPr/>
        <a:lstStyle/>
        <a:p>
          <a:endParaRPr lang="pt-BR"/>
        </a:p>
      </dgm:t>
    </dgm:pt>
    <dgm:pt modelId="{626EDF29-FD4D-418F-9CD4-57435B6A296C}" type="sibTrans" cxnId="{65F08383-701B-4EE0-92DF-D5B258CDE0FA}">
      <dgm:prSet/>
      <dgm:spPr/>
      <dgm:t>
        <a:bodyPr/>
        <a:lstStyle/>
        <a:p>
          <a:endParaRPr lang="pt-BR"/>
        </a:p>
      </dgm:t>
    </dgm:pt>
    <dgm:pt modelId="{D5ED51CF-8EC2-4E1C-80E5-58E63CAE531C}">
      <dgm:prSet phldrT="[Texto]"/>
      <dgm:spPr/>
      <dgm:t>
        <a:bodyPr/>
        <a:lstStyle/>
        <a:p>
          <a:r>
            <a:rPr lang="pt-BR" dirty="0"/>
            <a:t>Por que são </a:t>
          </a:r>
          <a:r>
            <a:rPr lang="pt-BR" dirty="0" err="1"/>
            <a:t>inportantes</a:t>
          </a:r>
          <a:r>
            <a:rPr lang="pt-BR" dirty="0"/>
            <a:t>?</a:t>
          </a:r>
        </a:p>
      </dgm:t>
    </dgm:pt>
    <dgm:pt modelId="{2D978B26-2D8D-4AA1-9E44-2996D98F50CA}" type="parTrans" cxnId="{C5012871-ADF1-4394-A71A-10E893242CC7}">
      <dgm:prSet/>
      <dgm:spPr/>
      <dgm:t>
        <a:bodyPr/>
        <a:lstStyle/>
        <a:p>
          <a:endParaRPr lang="pt-BR"/>
        </a:p>
      </dgm:t>
    </dgm:pt>
    <dgm:pt modelId="{06EF3102-B3F2-4B2B-AB86-17392B98357A}" type="sibTrans" cxnId="{C5012871-ADF1-4394-A71A-10E893242CC7}">
      <dgm:prSet/>
      <dgm:spPr/>
      <dgm:t>
        <a:bodyPr/>
        <a:lstStyle/>
        <a:p>
          <a:endParaRPr lang="pt-BR"/>
        </a:p>
      </dgm:t>
    </dgm:pt>
    <dgm:pt modelId="{7A41607C-3DFF-4186-A12E-B0BEF552784A}" type="pres">
      <dgm:prSet presAssocID="{EB857006-D884-4F5E-A59B-D94689494D5D}" presName="linear" presStyleCnt="0">
        <dgm:presLayoutVars>
          <dgm:dir/>
          <dgm:animLvl val="lvl"/>
          <dgm:resizeHandles val="exact"/>
        </dgm:presLayoutVars>
      </dgm:prSet>
      <dgm:spPr/>
    </dgm:pt>
    <dgm:pt modelId="{58FC8B74-5769-45F4-86C3-326281EA2779}" type="pres">
      <dgm:prSet presAssocID="{4F659B89-609D-468E-A755-F3ACA4ADF208}" presName="parentLin" presStyleCnt="0"/>
      <dgm:spPr/>
    </dgm:pt>
    <dgm:pt modelId="{D018C513-5B82-4F2F-98F2-89222BFDA693}" type="pres">
      <dgm:prSet presAssocID="{4F659B89-609D-468E-A755-F3ACA4ADF208}" presName="parentLeftMargin" presStyleLbl="node1" presStyleIdx="0" presStyleCnt="3"/>
      <dgm:spPr/>
    </dgm:pt>
    <dgm:pt modelId="{0DDA68DA-7D8A-4AB1-8481-AC7F489CE213}" type="pres">
      <dgm:prSet presAssocID="{4F659B89-609D-468E-A755-F3ACA4ADF2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FAF3F4-5C2E-4D15-9955-6A593D90A44C}" type="pres">
      <dgm:prSet presAssocID="{4F659B89-609D-468E-A755-F3ACA4ADF208}" presName="negativeSpace" presStyleCnt="0"/>
      <dgm:spPr/>
    </dgm:pt>
    <dgm:pt modelId="{6E1DED7F-BFB5-480F-A13D-6BD8ABDEA337}" type="pres">
      <dgm:prSet presAssocID="{4F659B89-609D-468E-A755-F3ACA4ADF208}" presName="childText" presStyleLbl="conFgAcc1" presStyleIdx="0" presStyleCnt="3">
        <dgm:presLayoutVars>
          <dgm:bulletEnabled val="1"/>
        </dgm:presLayoutVars>
      </dgm:prSet>
      <dgm:spPr/>
    </dgm:pt>
    <dgm:pt modelId="{F5807CD3-0445-4992-B76A-DEB8BFC956A4}" type="pres">
      <dgm:prSet presAssocID="{1115B4BF-DA75-46E0-8165-36AC27055EDB}" presName="spaceBetweenRectangles" presStyleCnt="0"/>
      <dgm:spPr/>
    </dgm:pt>
    <dgm:pt modelId="{999C0841-F307-4E0D-9965-A30587A71B35}" type="pres">
      <dgm:prSet presAssocID="{64648AEB-99C1-4C0B-96E2-5E5769B80A05}" presName="parentLin" presStyleCnt="0"/>
      <dgm:spPr/>
    </dgm:pt>
    <dgm:pt modelId="{A787F107-DA4E-406A-AA88-71791220D52E}" type="pres">
      <dgm:prSet presAssocID="{64648AEB-99C1-4C0B-96E2-5E5769B80A05}" presName="parentLeftMargin" presStyleLbl="node1" presStyleIdx="0" presStyleCnt="3"/>
      <dgm:spPr/>
    </dgm:pt>
    <dgm:pt modelId="{53F97B77-3914-455D-B2D7-98854090CB79}" type="pres">
      <dgm:prSet presAssocID="{64648AEB-99C1-4C0B-96E2-5E5769B80A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E21072-BEEA-484E-A034-DA3FC820F4F2}" type="pres">
      <dgm:prSet presAssocID="{64648AEB-99C1-4C0B-96E2-5E5769B80A05}" presName="negativeSpace" presStyleCnt="0"/>
      <dgm:spPr/>
    </dgm:pt>
    <dgm:pt modelId="{689892AD-3A66-4AC3-AB32-D4F682BA219D}" type="pres">
      <dgm:prSet presAssocID="{64648AEB-99C1-4C0B-96E2-5E5769B80A05}" presName="childText" presStyleLbl="conFgAcc1" presStyleIdx="1" presStyleCnt="3">
        <dgm:presLayoutVars>
          <dgm:bulletEnabled val="1"/>
        </dgm:presLayoutVars>
      </dgm:prSet>
      <dgm:spPr/>
    </dgm:pt>
    <dgm:pt modelId="{1137F65A-EA6B-4A8A-B150-A81CBBAD3467}" type="pres">
      <dgm:prSet presAssocID="{626EDF29-FD4D-418F-9CD4-57435B6A296C}" presName="spaceBetweenRectangles" presStyleCnt="0"/>
      <dgm:spPr/>
    </dgm:pt>
    <dgm:pt modelId="{A49D0742-B8EE-4B8C-9C2A-D238C92042B2}" type="pres">
      <dgm:prSet presAssocID="{D5ED51CF-8EC2-4E1C-80E5-58E63CAE531C}" presName="parentLin" presStyleCnt="0"/>
      <dgm:spPr/>
    </dgm:pt>
    <dgm:pt modelId="{0BBE4AF7-ABA4-43E2-B93A-98D60C9497DB}" type="pres">
      <dgm:prSet presAssocID="{D5ED51CF-8EC2-4E1C-80E5-58E63CAE531C}" presName="parentLeftMargin" presStyleLbl="node1" presStyleIdx="1" presStyleCnt="3"/>
      <dgm:spPr/>
    </dgm:pt>
    <dgm:pt modelId="{15BAA880-6315-42B8-B3A6-F3599A7FD6F0}" type="pres">
      <dgm:prSet presAssocID="{D5ED51CF-8EC2-4E1C-80E5-58E63CAE531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B4A3169-DD6B-45D5-9172-649F21FA9147}" type="pres">
      <dgm:prSet presAssocID="{D5ED51CF-8EC2-4E1C-80E5-58E63CAE531C}" presName="negativeSpace" presStyleCnt="0"/>
      <dgm:spPr/>
    </dgm:pt>
    <dgm:pt modelId="{BBE2DFBC-2E9D-4E56-9CDB-88F404D004F5}" type="pres">
      <dgm:prSet presAssocID="{D5ED51CF-8EC2-4E1C-80E5-58E63CAE531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8F55B19-6790-417A-AB7D-945CEAAB5BAA}" type="presOf" srcId="{D5ED51CF-8EC2-4E1C-80E5-58E63CAE531C}" destId="{0BBE4AF7-ABA4-43E2-B93A-98D60C9497DB}" srcOrd="0" destOrd="0" presId="urn:microsoft.com/office/officeart/2005/8/layout/list1"/>
    <dgm:cxn modelId="{B9DFF62E-E936-4715-AF5E-82AC6F8C0A14}" type="presOf" srcId="{D5ED51CF-8EC2-4E1C-80E5-58E63CAE531C}" destId="{15BAA880-6315-42B8-B3A6-F3599A7FD6F0}" srcOrd="1" destOrd="0" presId="urn:microsoft.com/office/officeart/2005/8/layout/list1"/>
    <dgm:cxn modelId="{28A46A42-18C6-4C27-AD73-417E0ACC20F7}" type="presOf" srcId="{4F659B89-609D-468E-A755-F3ACA4ADF208}" destId="{0DDA68DA-7D8A-4AB1-8481-AC7F489CE213}" srcOrd="1" destOrd="0" presId="urn:microsoft.com/office/officeart/2005/8/layout/list1"/>
    <dgm:cxn modelId="{C5012871-ADF1-4394-A71A-10E893242CC7}" srcId="{EB857006-D884-4F5E-A59B-D94689494D5D}" destId="{D5ED51CF-8EC2-4E1C-80E5-58E63CAE531C}" srcOrd="2" destOrd="0" parTransId="{2D978B26-2D8D-4AA1-9E44-2996D98F50CA}" sibTransId="{06EF3102-B3F2-4B2B-AB86-17392B98357A}"/>
    <dgm:cxn modelId="{8459E37D-2256-4467-B2F6-804E920CEA99}" type="presOf" srcId="{4F659B89-609D-468E-A755-F3ACA4ADF208}" destId="{D018C513-5B82-4F2F-98F2-89222BFDA693}" srcOrd="0" destOrd="0" presId="urn:microsoft.com/office/officeart/2005/8/layout/list1"/>
    <dgm:cxn modelId="{947C3C7F-27C7-4DD1-8CDF-6163AF7D5A3E}" srcId="{EB857006-D884-4F5E-A59B-D94689494D5D}" destId="{4F659B89-609D-468E-A755-F3ACA4ADF208}" srcOrd="0" destOrd="0" parTransId="{F62CFF37-62F8-4920-8DCF-B510702DB6AE}" sibTransId="{1115B4BF-DA75-46E0-8165-36AC27055EDB}"/>
    <dgm:cxn modelId="{65F08383-701B-4EE0-92DF-D5B258CDE0FA}" srcId="{EB857006-D884-4F5E-A59B-D94689494D5D}" destId="{64648AEB-99C1-4C0B-96E2-5E5769B80A05}" srcOrd="1" destOrd="0" parTransId="{4D7811B3-4293-4C9D-93AE-EBD39AE97353}" sibTransId="{626EDF29-FD4D-418F-9CD4-57435B6A296C}"/>
    <dgm:cxn modelId="{7BB7AA98-0627-4604-B2A8-9EB792BAA8E1}" type="presOf" srcId="{64648AEB-99C1-4C0B-96E2-5E5769B80A05}" destId="{A787F107-DA4E-406A-AA88-71791220D52E}" srcOrd="0" destOrd="0" presId="urn:microsoft.com/office/officeart/2005/8/layout/list1"/>
    <dgm:cxn modelId="{0C4F5D9D-21B4-47A8-BD9E-ADCD7552063C}" type="presOf" srcId="{64648AEB-99C1-4C0B-96E2-5E5769B80A05}" destId="{53F97B77-3914-455D-B2D7-98854090CB79}" srcOrd="1" destOrd="0" presId="urn:microsoft.com/office/officeart/2005/8/layout/list1"/>
    <dgm:cxn modelId="{393B62EB-D104-44A9-B34D-9AEA7D284817}" type="presOf" srcId="{EB857006-D884-4F5E-A59B-D94689494D5D}" destId="{7A41607C-3DFF-4186-A12E-B0BEF552784A}" srcOrd="0" destOrd="0" presId="urn:microsoft.com/office/officeart/2005/8/layout/list1"/>
    <dgm:cxn modelId="{CF8B26D9-F681-4C16-83D2-113E523E9059}" type="presParOf" srcId="{7A41607C-3DFF-4186-A12E-B0BEF552784A}" destId="{58FC8B74-5769-45F4-86C3-326281EA2779}" srcOrd="0" destOrd="0" presId="urn:microsoft.com/office/officeart/2005/8/layout/list1"/>
    <dgm:cxn modelId="{EEA3DA73-1FC6-4C6E-9CE2-0EBA473AD756}" type="presParOf" srcId="{58FC8B74-5769-45F4-86C3-326281EA2779}" destId="{D018C513-5B82-4F2F-98F2-89222BFDA693}" srcOrd="0" destOrd="0" presId="urn:microsoft.com/office/officeart/2005/8/layout/list1"/>
    <dgm:cxn modelId="{BCFDB5DF-259E-41FF-BA77-2A9ED0203FFC}" type="presParOf" srcId="{58FC8B74-5769-45F4-86C3-326281EA2779}" destId="{0DDA68DA-7D8A-4AB1-8481-AC7F489CE213}" srcOrd="1" destOrd="0" presId="urn:microsoft.com/office/officeart/2005/8/layout/list1"/>
    <dgm:cxn modelId="{48BCED2B-A693-4BFB-B0BB-95B856F23791}" type="presParOf" srcId="{7A41607C-3DFF-4186-A12E-B0BEF552784A}" destId="{ECFAF3F4-5C2E-4D15-9955-6A593D90A44C}" srcOrd="1" destOrd="0" presId="urn:microsoft.com/office/officeart/2005/8/layout/list1"/>
    <dgm:cxn modelId="{88477E2B-B06B-418D-AC62-6765DB178ADF}" type="presParOf" srcId="{7A41607C-3DFF-4186-A12E-B0BEF552784A}" destId="{6E1DED7F-BFB5-480F-A13D-6BD8ABDEA337}" srcOrd="2" destOrd="0" presId="urn:microsoft.com/office/officeart/2005/8/layout/list1"/>
    <dgm:cxn modelId="{8469A438-3935-4E74-8026-3B5C8EDF0B94}" type="presParOf" srcId="{7A41607C-3DFF-4186-A12E-B0BEF552784A}" destId="{F5807CD3-0445-4992-B76A-DEB8BFC956A4}" srcOrd="3" destOrd="0" presId="urn:microsoft.com/office/officeart/2005/8/layout/list1"/>
    <dgm:cxn modelId="{8295E215-3D08-41B9-8796-9F511452277E}" type="presParOf" srcId="{7A41607C-3DFF-4186-A12E-B0BEF552784A}" destId="{999C0841-F307-4E0D-9965-A30587A71B35}" srcOrd="4" destOrd="0" presId="urn:microsoft.com/office/officeart/2005/8/layout/list1"/>
    <dgm:cxn modelId="{A3C7346F-56A9-4F60-82D9-65D96CDE1FA3}" type="presParOf" srcId="{999C0841-F307-4E0D-9965-A30587A71B35}" destId="{A787F107-DA4E-406A-AA88-71791220D52E}" srcOrd="0" destOrd="0" presId="urn:microsoft.com/office/officeart/2005/8/layout/list1"/>
    <dgm:cxn modelId="{23F4F45F-9040-4186-BAA3-3F2143CC2C2C}" type="presParOf" srcId="{999C0841-F307-4E0D-9965-A30587A71B35}" destId="{53F97B77-3914-455D-B2D7-98854090CB79}" srcOrd="1" destOrd="0" presId="urn:microsoft.com/office/officeart/2005/8/layout/list1"/>
    <dgm:cxn modelId="{8232C124-5BCE-4D31-8F94-7E29730668AE}" type="presParOf" srcId="{7A41607C-3DFF-4186-A12E-B0BEF552784A}" destId="{36E21072-BEEA-484E-A034-DA3FC820F4F2}" srcOrd="5" destOrd="0" presId="urn:microsoft.com/office/officeart/2005/8/layout/list1"/>
    <dgm:cxn modelId="{7CD94304-A906-4C0D-8EBA-39BD7837F8BB}" type="presParOf" srcId="{7A41607C-3DFF-4186-A12E-B0BEF552784A}" destId="{689892AD-3A66-4AC3-AB32-D4F682BA219D}" srcOrd="6" destOrd="0" presId="urn:microsoft.com/office/officeart/2005/8/layout/list1"/>
    <dgm:cxn modelId="{560A917D-AB55-446F-B04C-09CA3BCA93A3}" type="presParOf" srcId="{7A41607C-3DFF-4186-A12E-B0BEF552784A}" destId="{1137F65A-EA6B-4A8A-B150-A81CBBAD3467}" srcOrd="7" destOrd="0" presId="urn:microsoft.com/office/officeart/2005/8/layout/list1"/>
    <dgm:cxn modelId="{F1268D97-8347-4CF0-A062-CFFCA5C636A2}" type="presParOf" srcId="{7A41607C-3DFF-4186-A12E-B0BEF552784A}" destId="{A49D0742-B8EE-4B8C-9C2A-D238C92042B2}" srcOrd="8" destOrd="0" presId="urn:microsoft.com/office/officeart/2005/8/layout/list1"/>
    <dgm:cxn modelId="{2E0DED31-2DEF-49DD-9186-2149312DB580}" type="presParOf" srcId="{A49D0742-B8EE-4B8C-9C2A-D238C92042B2}" destId="{0BBE4AF7-ABA4-43E2-B93A-98D60C9497DB}" srcOrd="0" destOrd="0" presId="urn:microsoft.com/office/officeart/2005/8/layout/list1"/>
    <dgm:cxn modelId="{D584F9E2-EA84-4DBC-8C00-D8D18A93D019}" type="presParOf" srcId="{A49D0742-B8EE-4B8C-9C2A-D238C92042B2}" destId="{15BAA880-6315-42B8-B3A6-F3599A7FD6F0}" srcOrd="1" destOrd="0" presId="urn:microsoft.com/office/officeart/2005/8/layout/list1"/>
    <dgm:cxn modelId="{8666D752-5961-4B46-A3EE-6795F7B68E8F}" type="presParOf" srcId="{7A41607C-3DFF-4186-A12E-B0BEF552784A}" destId="{FB4A3169-DD6B-45D5-9172-649F21FA9147}" srcOrd="9" destOrd="0" presId="urn:microsoft.com/office/officeart/2005/8/layout/list1"/>
    <dgm:cxn modelId="{0BBA017C-0B9D-400F-BBA4-FCDCA7726819}" type="presParOf" srcId="{7A41607C-3DFF-4186-A12E-B0BEF552784A}" destId="{BBE2DFBC-2E9D-4E56-9CDB-88F404D004F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ED7F-BFB5-480F-A13D-6BD8ABDEA337}">
      <dsp:nvSpPr>
        <dsp:cNvPr id="0" name=""/>
        <dsp:cNvSpPr/>
      </dsp:nvSpPr>
      <dsp:spPr>
        <a:xfrm>
          <a:off x="0" y="373564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A68DA-7D8A-4AB1-8481-AC7F489CE213}">
      <dsp:nvSpPr>
        <dsp:cNvPr id="0" name=""/>
        <dsp:cNvSpPr/>
      </dsp:nvSpPr>
      <dsp:spPr>
        <a:xfrm>
          <a:off x="277952" y="48844"/>
          <a:ext cx="3891339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Como as Ondas Gravitacionais se comportam?</a:t>
          </a:r>
        </a:p>
      </dsp:txBody>
      <dsp:txXfrm>
        <a:off x="309655" y="80547"/>
        <a:ext cx="3827933" cy="586034"/>
      </dsp:txXfrm>
    </dsp:sp>
    <dsp:sp modelId="{689892AD-3A66-4AC3-AB32-D4F682BA219D}">
      <dsp:nvSpPr>
        <dsp:cNvPr id="0" name=""/>
        <dsp:cNvSpPr/>
      </dsp:nvSpPr>
      <dsp:spPr>
        <a:xfrm>
          <a:off x="0" y="1371484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164083"/>
              <a:satOff val="6281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97B77-3914-455D-B2D7-98854090CB79}">
      <dsp:nvSpPr>
        <dsp:cNvPr id="0" name=""/>
        <dsp:cNvSpPr/>
      </dsp:nvSpPr>
      <dsp:spPr>
        <a:xfrm>
          <a:off x="277952" y="1046764"/>
          <a:ext cx="3891339" cy="649440"/>
        </a:xfrm>
        <a:prstGeom prst="roundRect">
          <a:avLst/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De onde elas vem?	</a:t>
          </a:r>
        </a:p>
      </dsp:txBody>
      <dsp:txXfrm>
        <a:off x="309655" y="1078467"/>
        <a:ext cx="3827933" cy="586034"/>
      </dsp:txXfrm>
    </dsp:sp>
    <dsp:sp modelId="{BBE2DFBC-2E9D-4E56-9CDB-88F404D004F5}">
      <dsp:nvSpPr>
        <dsp:cNvPr id="0" name=""/>
        <dsp:cNvSpPr/>
      </dsp:nvSpPr>
      <dsp:spPr>
        <a:xfrm>
          <a:off x="0" y="2369405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12328166"/>
              <a:satOff val="12562"/>
              <a:lumOff val="-2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AA880-6315-42B8-B3A6-F3599A7FD6F0}">
      <dsp:nvSpPr>
        <dsp:cNvPr id="0" name=""/>
        <dsp:cNvSpPr/>
      </dsp:nvSpPr>
      <dsp:spPr>
        <a:xfrm>
          <a:off x="277952" y="2044684"/>
          <a:ext cx="3891339" cy="649440"/>
        </a:xfrm>
        <a:prstGeom prst="roundRect">
          <a:avLst/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Por que são </a:t>
          </a:r>
          <a:r>
            <a:rPr lang="pt-BR" sz="2200" kern="1200" dirty="0" err="1"/>
            <a:t>inportantes</a:t>
          </a:r>
          <a:r>
            <a:rPr lang="pt-BR" sz="2200" kern="1200" dirty="0"/>
            <a:t>?</a:t>
          </a:r>
        </a:p>
      </dsp:txBody>
      <dsp:txXfrm>
        <a:off x="309655" y="2076387"/>
        <a:ext cx="3827933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6.png"/><Relationship Id="rId4" Type="http://schemas.openxmlformats.org/officeDocument/2006/relationships/tags" Target="../tags/tag11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>
            <p:custDataLst>
              <p:tags r:id="rId1"/>
            </p:custData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>
              <p:custDataLst>
                <p:tags r:id="rId7"/>
              </p:custData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05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65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86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74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84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19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59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18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70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4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12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58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3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>
            <p:custDataLst>
              <p:tags r:id="rId19"/>
            </p:custData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>
              <p:custDataLst>
                <p:tags r:id="rId25"/>
              </p:custData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23B9EE-4966-4DC2-ABAB-588FA9C24038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4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9.jp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AF439-9CB0-4483-94AB-4B24FA0D5745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92398" y="1871131"/>
            <a:ext cx="6815669" cy="1515533"/>
          </a:xfrm>
          <a:noFill/>
          <a:ln>
            <a:noFill/>
          </a:ln>
        </p:spPr>
        <p:txBody>
          <a:bodyPr/>
          <a:lstStyle/>
          <a:p>
            <a:r>
              <a:rPr lang="pt-BR" dirty="0"/>
              <a:t>Ondas Gravitacionais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06EE5F-655E-49BD-8307-6DFA289C1893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92398" y="3657597"/>
            <a:ext cx="6815669" cy="1320802"/>
          </a:xfrm>
        </p:spPr>
        <p:txBody>
          <a:bodyPr/>
          <a:lstStyle/>
          <a:p>
            <a:r>
              <a:rPr lang="pt-BR" dirty="0"/>
              <a:t>Uma nova forma de enxergar o espaço-tempo</a:t>
            </a:r>
          </a:p>
        </p:txBody>
      </p:sp>
    </p:spTree>
    <p:extLst>
      <p:ext uri="{BB962C8B-B14F-4D97-AF65-F5344CB8AC3E}">
        <p14:creationId xmlns:p14="http://schemas.microsoft.com/office/powerpoint/2010/main" val="130998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09E0718-0BE0-49BC-8C93-33E5E8F0F44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399" y="1883832"/>
            <a:ext cx="6241816" cy="1371600"/>
          </a:xfrm>
        </p:spPr>
        <p:txBody>
          <a:bodyPr/>
          <a:lstStyle/>
          <a:p>
            <a:r>
              <a:rPr lang="pt-BR" dirty="0"/>
              <a:t>A Teoria da Relatividade Geral</a:t>
            </a: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A925C156-445D-4799-B811-BFEF23A38AFD}"/>
              </a:ext>
            </a:extLst>
          </p:cNvPr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7317"/>
          <a:stretch>
            <a:fillRect/>
          </a:stretch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0636CB-139D-4DE7-B4B4-A06AD3C5E599}"/>
              </a:ext>
            </a:extLst>
          </p:cNvPr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95399" y="3255432"/>
            <a:ext cx="6241816" cy="1828800"/>
          </a:xfrm>
        </p:spPr>
        <p:txBody>
          <a:bodyPr/>
          <a:lstStyle/>
          <a:p>
            <a:r>
              <a:rPr lang="pt-BR" dirty="0"/>
              <a:t>Publicada por Einstein em 1915 a Teoria da Relatividade Geral, ou simplesmente Relatividade Geral é a teoria geométrica da gravitação que </a:t>
            </a:r>
            <a:r>
              <a:rPr lang="pt-BR" dirty="0" err="1"/>
              <a:t>fornese</a:t>
            </a:r>
            <a:r>
              <a:rPr lang="pt-BR" dirty="0"/>
              <a:t> uma descrição unificada da gravidade e do espaço-tempo.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178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46CBC-EE9A-4D84-B8D6-745E5EC795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pt-BR" dirty="0"/>
              <a:t>Uma antiga teoria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0B72F1-F55A-43A8-98F9-8061EFFF15A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95402" y="2556933"/>
            <a:ext cx="9601196" cy="498864"/>
          </a:xfrm>
        </p:spPr>
        <p:txBody>
          <a:bodyPr>
            <a:normAutofit/>
          </a:bodyPr>
          <a:lstStyle/>
          <a:p>
            <a:r>
              <a:rPr lang="pt-BR" sz="2000" dirty="0"/>
              <a:t>A teoria das ondas gravitacionais surgiu muito antes de podermos medi-las.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86080F7-C63D-43FC-B3D6-5843BAB4C44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95402" y="3055796"/>
            <a:ext cx="9601196" cy="673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Joseph Weber, um cientista dos Estados Unidos alegou ter detectado ondas gravitacionais com uma antena de alumínio, contudo outros cientistas não comprovaram sua descoberta.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EF9BB1-633B-4808-A27E-C6C940DFE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95402" y="3747380"/>
            <a:ext cx="9601196" cy="82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 primeira vez que a teoria ganhou força, foi quando pesquisadores descobriram um sistema binário formado por um pulsar que perdia força em forma de ondas gravitacionais.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53149E1-B90B-4116-9062-0B4A6D2A01C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295402" y="4589591"/>
            <a:ext cx="9601196" cy="82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 teoria só foi comprovada cientificamente com a criação do LIGO e seus primeiros sinais capturados em 14 de Setembro de 2015.</a:t>
            </a:r>
          </a:p>
        </p:txBody>
      </p:sp>
    </p:spTree>
    <p:extLst>
      <p:ext uri="{BB962C8B-B14F-4D97-AF65-F5344CB8AC3E}">
        <p14:creationId xmlns:p14="http://schemas.microsoft.com/office/powerpoint/2010/main" val="13574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mph" presetSubtype="2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1" grpId="0" build="allAtOnce"/>
      <p:bldP spid="11" grpId="1" build="p"/>
      <p:bldP spid="12" grpId="0" build="allAtOnce"/>
      <p:bldP spid="12" grpId="1" build="p"/>
      <p:bldP spid="13" grpId="0" build="allAtOnce"/>
      <p:bldP spid="1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7E0D6F-1732-4986-A02A-DFDBA742508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pt-BR" dirty="0"/>
              <a:t>O que são as </a:t>
            </a:r>
            <a:r>
              <a:rPr lang="pt-BR" dirty="0" err="1"/>
              <a:t>Odas</a:t>
            </a:r>
            <a:r>
              <a:rPr lang="pt-BR" dirty="0"/>
              <a:t> Gravitacionais?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B9ED82D-F63F-4030-99E2-AE7A5DE03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2663825"/>
            <a:ext cx="5810250" cy="3105150"/>
          </a:xfrm>
        </p:spPr>
      </p:pic>
    </p:spTree>
    <p:extLst>
      <p:ext uri="{BB962C8B-B14F-4D97-AF65-F5344CB8AC3E}">
        <p14:creationId xmlns:p14="http://schemas.microsoft.com/office/powerpoint/2010/main" val="414545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55BE-C683-446D-85CD-2175BBAFEA01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262467" y="703341"/>
            <a:ext cx="5151437" cy="684212"/>
          </a:xfrm>
        </p:spPr>
        <p:txBody>
          <a:bodyPr>
            <a:normAutofit fontScale="90000"/>
          </a:bodyPr>
          <a:lstStyle/>
          <a:p>
            <a:r>
              <a:rPr lang="pt-BR" dirty="0"/>
              <a:t>LIGO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6C561A1D-C11F-4218-A8E3-494145B0FC79}"/>
              </a:ext>
            </a:extLst>
          </p:cNvPr>
          <p:cNvGrpSpPr/>
          <p:nvPr/>
        </p:nvGrpSpPr>
        <p:grpSpPr>
          <a:xfrm>
            <a:off x="3960177" y="4510032"/>
            <a:ext cx="4361706" cy="975525"/>
            <a:chOff x="3981796" y="4624611"/>
            <a:chExt cx="4882139" cy="1484994"/>
          </a:xfrm>
        </p:grpSpPr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91A63833-E297-431C-8FB9-9ACED70E7EF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792864" y="4624611"/>
              <a:ext cx="1410342" cy="548010"/>
            </a:xfrm>
            <a:prstGeom prst="righ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Seta: para a Esquerda 6">
              <a:extLst>
                <a:ext uri="{FF2B5EF4-FFF2-40B4-BE49-F238E27FC236}">
                  <a16:creationId xmlns:a16="http://schemas.microsoft.com/office/drawing/2014/main" id="{EF0A0AAB-5BAE-41F6-A1A9-82933769FE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792865" y="5569605"/>
              <a:ext cx="1260000" cy="540000"/>
            </a:xfrm>
            <a:prstGeom prst="lef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BFC86DC8-8202-4B4B-82C3-866C7E44827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024212" y="5372988"/>
              <a:ext cx="2797307" cy="6141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tângulo: Biselado 45">
              <a:extLst>
                <a:ext uri="{FF2B5EF4-FFF2-40B4-BE49-F238E27FC236}">
                  <a16:creationId xmlns:a16="http://schemas.microsoft.com/office/drawing/2014/main" id="{2EDC9A4C-BCB1-4D71-BA96-046A09A7B26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821519" y="4810441"/>
              <a:ext cx="1042416" cy="1042416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  <p:sp>
          <p:nvSpPr>
            <p:cNvPr id="11" name="Retângulo: Biselado 10">
              <a:extLst>
                <a:ext uri="{FF2B5EF4-FFF2-40B4-BE49-F238E27FC236}">
                  <a16:creationId xmlns:a16="http://schemas.microsoft.com/office/drawing/2014/main" id="{82F08CB6-25AE-43DB-A649-D0A8221A2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81796" y="4857921"/>
              <a:ext cx="1042416" cy="1042416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409091D-4D7F-4547-9E09-D508AE99809D}"/>
              </a:ext>
            </a:extLst>
          </p:cNvPr>
          <p:cNvGrpSpPr/>
          <p:nvPr/>
        </p:nvGrpSpPr>
        <p:grpSpPr>
          <a:xfrm rot="5400000">
            <a:off x="1394115" y="2206599"/>
            <a:ext cx="3644131" cy="1040165"/>
            <a:chOff x="3951430" y="4749942"/>
            <a:chExt cx="4802637" cy="1344796"/>
          </a:xfrm>
        </p:grpSpPr>
        <p:sp>
          <p:nvSpPr>
            <p:cNvPr id="63" name="Seta: para a Direita 62">
              <a:extLst>
                <a:ext uri="{FF2B5EF4-FFF2-40B4-BE49-F238E27FC236}">
                  <a16:creationId xmlns:a16="http://schemas.microsoft.com/office/drawing/2014/main" id="{88E19BD0-CDC6-47AC-A67F-C3CF5F1482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621278" y="4749942"/>
              <a:ext cx="1485021" cy="460778"/>
            </a:xfrm>
            <a:prstGeom prst="righ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Seta: para a Esquerda 63">
              <a:extLst>
                <a:ext uri="{FF2B5EF4-FFF2-40B4-BE49-F238E27FC236}">
                  <a16:creationId xmlns:a16="http://schemas.microsoft.com/office/drawing/2014/main" id="{6470A438-3D59-46CB-A5B7-4470875D778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610237" y="5633960"/>
              <a:ext cx="1485021" cy="460778"/>
            </a:xfrm>
            <a:prstGeom prst="lef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5" name="Retângulo: Biselado 64">
              <a:extLst>
                <a:ext uri="{FF2B5EF4-FFF2-40B4-BE49-F238E27FC236}">
                  <a16:creationId xmlns:a16="http://schemas.microsoft.com/office/drawing/2014/main" id="{3974C6ED-0217-4CAD-9683-7E51A45A85B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951430" y="4980178"/>
              <a:ext cx="1228819" cy="884321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  <p:sp>
          <p:nvSpPr>
            <p:cNvPr id="67" name="Retângulo: Biselado 66">
              <a:extLst>
                <a:ext uri="{FF2B5EF4-FFF2-40B4-BE49-F238E27FC236}">
                  <a16:creationId xmlns:a16="http://schemas.microsoft.com/office/drawing/2014/main" id="{DE1583DE-80B9-4B98-9411-5D516732466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525248" y="4980177"/>
              <a:ext cx="1228819" cy="884321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0596B797-9A18-4F51-A52D-7555EBE55B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36622" y="5116197"/>
            <a:ext cx="931295" cy="528489"/>
          </a:xfrm>
          <a:prstGeom prst="rect">
            <a:avLst/>
          </a:prstGeom>
          <a:noFill/>
          <a:ln/>
        </p:spPr>
        <p:txBody>
          <a:bodyPr wrap="square" rtlCol="0">
            <a:spAutoFit/>
          </a:bodyPr>
          <a:lstStyle/>
          <a:p>
            <a:r>
              <a:rPr lang="pt-BR" dirty="0"/>
              <a:t>Divisor de Feixe</a:t>
            </a:r>
          </a:p>
        </p:txBody>
      </p:sp>
      <p:sp>
        <p:nvSpPr>
          <p:cNvPr id="71" name="Cubo 70">
            <a:extLst>
              <a:ext uri="{FF2B5EF4-FFF2-40B4-BE49-F238E27FC236}">
                <a16:creationId xmlns:a16="http://schemas.microsoft.com/office/drawing/2014/main" id="{B7705570-93CB-4E10-B615-A54C9A12E3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02270" y="5743255"/>
            <a:ext cx="313252" cy="301994"/>
          </a:xfrm>
          <a:prstGeom prst="cub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93C173C-FC80-4C86-BD37-0956E851C2A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15522" y="5690757"/>
            <a:ext cx="1486311" cy="301994"/>
          </a:xfrm>
          <a:prstGeom prst="rect">
            <a:avLst/>
          </a:prstGeom>
          <a:noFill/>
          <a:ln/>
        </p:spPr>
        <p:txBody>
          <a:bodyPr wrap="none" rtlCol="0">
            <a:spAutoFit/>
          </a:bodyPr>
          <a:lstStyle/>
          <a:p>
            <a:r>
              <a:rPr lang="pt-BR" dirty="0" err="1"/>
              <a:t>Photodetector</a:t>
            </a:r>
            <a:endParaRPr lang="pt-BR" dirty="0"/>
          </a:p>
        </p:txBody>
      </p:sp>
      <p:sp>
        <p:nvSpPr>
          <p:cNvPr id="74" name="Cilindro 73">
            <a:extLst>
              <a:ext uri="{FF2B5EF4-FFF2-40B4-BE49-F238E27FC236}">
                <a16:creationId xmlns:a16="http://schemas.microsoft.com/office/drawing/2014/main" id="{F300F086-D39A-4C1E-B2F3-2DF0DBD301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2074156" y="4741779"/>
            <a:ext cx="140922" cy="527827"/>
          </a:xfrm>
          <a:prstGeom prst="can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A7DF613-6030-4577-AFF1-87033D80104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127999"/>
            <a:ext cx="653120" cy="301994"/>
          </a:xfrm>
          <a:prstGeom prst="rect">
            <a:avLst/>
          </a:prstGeom>
          <a:noFill/>
          <a:ln/>
        </p:spPr>
        <p:txBody>
          <a:bodyPr wrap="none" rtlCol="0">
            <a:spAutoFit/>
          </a:bodyPr>
          <a:lstStyle/>
          <a:p>
            <a:r>
              <a:rPr lang="pt-BR" dirty="0"/>
              <a:t>Laser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AFF8C1A-6B26-450E-8C11-CC2F7169416C}"/>
              </a:ext>
            </a:extLst>
          </p:cNvPr>
          <p:cNvCxnSpPr>
            <a:cxnSpLocks/>
            <a:stCxn id="74" idx="1"/>
            <a:endCxn id="11" idx="4"/>
          </p:cNvCxnSpPr>
          <p:nvPr/>
        </p:nvCxnSpPr>
        <p:spPr>
          <a:xfrm flipV="1">
            <a:off x="2408531" y="5005692"/>
            <a:ext cx="1551645" cy="1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istra Diagonal 68">
            <a:extLst>
              <a:ext uri="{FF2B5EF4-FFF2-40B4-BE49-F238E27FC236}">
                <a16:creationId xmlns:a16="http://schemas.microsoft.com/office/drawing/2014/main" id="{55B2EFF4-83E3-4EB0-B897-3D9B05FCC10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2920800" y="4624429"/>
            <a:ext cx="838053" cy="931295"/>
          </a:xfrm>
          <a:prstGeom prst="diagStrip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tx1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7CB331E-4948-42BA-B1AE-4074F08E6279}"/>
              </a:ext>
            </a:extLst>
          </p:cNvPr>
          <p:cNvCxnSpPr>
            <a:stCxn id="65" idx="0"/>
            <a:endCxn id="67" idx="4"/>
          </p:cNvCxnSpPr>
          <p:nvPr/>
        </p:nvCxnSpPr>
        <p:spPr>
          <a:xfrm>
            <a:off x="3216182" y="1837016"/>
            <a:ext cx="1" cy="17793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5A19646-D206-43F4-85D1-59FC02696F08}"/>
              </a:ext>
            </a:extLst>
          </p:cNvPr>
          <p:cNvCxnSpPr>
            <a:stCxn id="67" idx="0"/>
          </p:cNvCxnSpPr>
          <p:nvPr/>
        </p:nvCxnSpPr>
        <p:spPr>
          <a:xfrm flipH="1">
            <a:off x="3216181" y="4548747"/>
            <a:ext cx="2" cy="1145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F7675D1-FDF9-4F42-BB57-5017E2F665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66" y="1509916"/>
            <a:ext cx="3896954" cy="26577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4789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BBC4A-DECB-470C-8B8F-C9379B8DF3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pt-BR"/>
              <a:t>Questões importantes sobre as Ondas Gravitacionais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3955ECAE-BD0B-4B69-9EC3-07D3894F7851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8198307"/>
              </p:ext>
            </p:extLst>
          </p:nvPr>
        </p:nvGraphicFramePr>
        <p:xfrm>
          <a:off x="3316472" y="2720230"/>
          <a:ext cx="5559056" cy="297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82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D26EA1-9E99-47F7-8073-13E83A6D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478466"/>
            <a:ext cx="11227315" cy="5901069"/>
          </a:xfrm>
          <a:prstGeom prst="rect">
            <a:avLst/>
          </a:prstGeom>
        </p:spPr>
      </p:pic>
      <p:pic>
        <p:nvPicPr>
          <p:cNvPr id="6" name="Hans Zimmer - Interstellar">
            <a:hlinkClick r:id="" action="ppaction://media"/>
            <a:extLst>
              <a:ext uri="{FF2B5EF4-FFF2-40B4-BE49-F238E27FC236}">
                <a16:creationId xmlns:a16="http://schemas.microsoft.com/office/drawing/2014/main" id="{50E1F287-C3AE-4D79-8DFF-0433BF6D23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95E7188-3000-400A-B976-C29BE43F6EBC}&quot;/&gt;&lt;isInvalidForFieldText val=&quot;0&quot;/&gt;&lt;Image&gt;&lt;filename val=&quot;C:\Users\haspe\AppData\Local\Temp\CP115288921671Session\CPTrustFolder115288921671\PPTImport115289244000\data\asimages\{995E7188-3000-400A-B976-C29BE43F6EBC}_MtorLt.png&quot;/&gt;&lt;left val=&quot;-2&quot;/&gt;&lt;top val=&quot;0&quot;/&gt;&lt;width val=&quot;1285&quot;/&gt;&lt;height val=&quot;721&quot;/&gt;&lt;hasText val=&quot;1&quot;/&gt;&lt;/Image&gt;&lt;/ThreeDShape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7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1&quot;/&gt;&lt;lineCharCount val=&quot;14&quot;/&gt;&lt;lineCharCount val=&quot;15&quot;/&gt;&lt;lineCharCount val=&quot;13&quot;/&gt;&lt;lineCharCount val=&quot;12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5&quot;/&gt;&lt;lineCharCount val=&quot;6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PRESENTER_DUMMYTAG" val="&lt;DummyForForceWrite&gt;&lt;/DummyForForceWrite&gt;"/>
  <p:tag name="HTML_SHAPEINFO" val="&lt;ThreeDShapeInfo&gt;&lt;uuid val=&quot;{92F6DE2C-3661-40AB-8580-AAB7469B090B}&quot;/&gt;&lt;isInvalidForFieldText val=&quot;0&quot;/&gt;&lt;Image&gt;&lt;filename val=&quot;C:\Users\haspe\AppData\Local\Temp\CP115288921671Session\CPTrustFolder115288921671\PPTImport115289244000\data\asimages\{92F6DE2C-3661-40AB-8580-AAB7469B090B}_1.png&quot;/&gt;&lt;left val=&quot;282&quot;/&gt;&lt;top val=&quot;195&quot;/&gt;&lt;width val=&quot;716&quot;/&gt;&lt;height val=&quot;199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1&quot;/&gt;&lt;lineCharCount val=&quot;14&quot;/&gt;&lt;lineCharCount val=&quot;15&quot;/&gt;&lt;lineCharCount val=&quot;13&quot;/&gt;&lt;lineCharCount val=&quot;12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1&quot;/&gt;&lt;/TableIndex&gt;&lt;/ShapeTextInfo&gt;"/>
  <p:tag name="PRESENTER_DUMMYTAG" val="&lt;DummyForForceWrite&gt;&lt;/DummyForForceWrite&gt;"/>
  <p:tag name="HTML_SHAPEINFO" val="&lt;ThreeDShapeInfo&gt;&lt;uuid val=&quot;{FB8CF667-62C6-406F-AC66-6376A1D8757C}&quot;/&gt;&lt;isInvalidForFieldText val=&quot;0&quot;/&gt;&lt;Image&gt;&lt;filename val=&quot;C:\Users\haspe\AppData\Local\Temp\CP115288921671Session\CPTrustFolder115288921671\PPTImport115289244000\data\asimages\{FB8CF667-62C6-406F-AC66-6376A1D8757C}_1.png&quot;/&gt;&lt;left val=&quot;282&quot;/&gt;&lt;top val=&quot;379&quot;/&gt;&lt;width val=&quot;716&quot;/&gt;&lt;height val=&quot;143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0&quot;/&gt;&lt;/TableIndex&gt;&lt;/ShapeTextInfo&gt;"/>
  <p:tag name="HTML_SHAPEINFO" val="&lt;ThreeDShapeInfo&gt;&lt;uuid val=&quot;{BEFDB684-24C6-4CBA-A2FA-6EA8E228C207}&quot;/&gt;&lt;isInvalidForFieldText val=&quot;0&quot;/&gt;&lt;Image&gt;&lt;filename val=&quot;C:\Users\haspe\AppData\Local\Temp\CP115288921671Session\CPTrustFolder115288921671\PPTImport115289244000\data\asimages\{BEFDB684-24C6-4CBA-A2FA-6EA8E228C207}_2.png&quot;/&gt;&lt;left val=&quot;135&quot;/&gt;&lt;top val=&quot;197&quot;/&gt;&lt;width val=&quot;656&quot;/&gt;&lt;height val=&quot;163&quot;/&gt;&lt;hasText val=&quot;1&quot;/&gt;&lt;/Image&gt;&lt;/ThreeDShape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EA08781-4F72-4150-9A8F-4B175598A0AF}&quot;/&gt;&lt;isInvalidForFieldText val=&quot;0&quot;/&gt;&lt;Image&gt;&lt;filename val=&quot;C:\Users\haspe\AppData\Local\Temp\CP115288921671Session\CPTrustFolder115288921671\PPTImport115289244000\data\asimages\{2EA08781-4F72-4150-9A8F-4B175598A0AF}_2.png&quot;/&gt;&lt;left val=&quot;843&quot;/&gt;&lt;top val=&quot;102&quot;/&gt;&lt;width val=&quot;335&quot;/&gt;&lt;height val=&quot;514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66&quot;/&gt;&lt;lineCharCount val=&quot;68&quot;/&gt;&lt;lineCharCount val=&quot;61&quot;/&gt;&lt;lineCharCount val=&quot;7&quot;/&gt;&lt;/TableIndex&gt;&lt;/ShapeTextInfo&gt;"/>
  <p:tag name="HTML_SHAPEINFO" val="&lt;ThreeDShapeInfo&gt;&lt;uuid val=&quot;{0C991061-9056-44DB-A37E-4FCC27D451BE}&quot;/&gt;&lt;isInvalidForFieldText val=&quot;0&quot;/&gt;&lt;Image&gt;&lt;filename val=&quot;C:\Users\haspe\AppData\Local\Temp\CP115288921671Session\CPTrustFolder115288921671\PPTImport115289244000\data\asimages\{0C991061-9056-44DB-A37E-4FCC27D451BE}_2.png&quot;/&gt;&lt;left val=&quot;133&quot;/&gt;&lt;top val=&quot;338&quot;/&gt;&lt;width val=&quot;666&quot;/&gt;&lt;height val=&quot;195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{5B139D3B-52D4-4FE2-8F2B-C48962AB33C3}&quot;/&gt;&lt;isInvalidForFieldText val=&quot;0&quot;/&gt;&lt;Image&gt;&lt;filename val=&quot;C:\Users\haspe\AppData\Local\Temp\CP115288921671Session\CPTrustFolder115288921671\PPTImport115289244000\data\asimages\{5B139D3B-52D4-4FE2-8F2B-C48962AB33C3}_3.png&quot;/&gt;&lt;left val=&quot;135&quot;/&gt;&lt;top val=&quot;102&quot;/&gt;&lt;width val=&quot;1009&quot;/&gt;&lt;height val=&quot;140&quot;/&gt;&lt;hasText val=&quot;1&quot;/&gt;&lt;/Image&gt;&lt;/ThreeDShape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4&quot;/&gt;&lt;/TableIndex&gt;&lt;/ShapeTextInfo&gt;"/>
  <p:tag name="HTML_SHAPEINFO" val="&lt;TextEffect&gt;&lt;Image&gt;&lt;filename val=&quot;C:\Users\haspe\AppData\Local\Temp\CP115288921671Session\CPTrustFolder115288921671\PPTImport115289244000\data\asimages\{C8686F83-DEC7-440B-A511-DD9DAA1BB267}_1.png_crop.png&quot;/&gt;&lt;left val=&quot;146&quot;/&gt;&lt;top val=&quot;279&quot;/&gt;&lt;width val=&quot;803&quot;/&gt;&lt;height val=&quot;24&quot;/&gt;&lt;hasText val=&quot;1&quot;/&gt;&lt;paraId val=&quot;1&quot;/&gt;&lt;/Image&gt;&lt;/TextEffec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8&quot;/&gt;&lt;lineCharCount val=&quot;85&quot;/&gt;&lt;/TableIndex&gt;&lt;/ShapeTextInfo&gt;"/>
  <p:tag name="HTML_SHAPEINFO" val="&lt;TextEffect&gt;&lt;Image&gt;&lt;filename val=&quot;C:\Users\haspe\AppData\Local\Temp\CP115288921671Session\CPTrustFolder115288921671\PPTImport115289244000\data\asimages\{CF2EA3AA-66AE-467A-A11D-FE5A85808721}_1.png_crop.png&quot;/&gt;&lt;left val=&quot;146&quot;/&gt;&lt;top val=&quot;329&quot;/&gt;&lt;width val=&quot;957&quot;/&gt;&lt;height val=&quot;53&quot;/&gt;&lt;hasText val=&quot;1&quot;/&gt;&lt;paraId val=&quot;1&quot;/&gt;&lt;/Image&gt;&lt;/TextEffect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90&quot;/&gt;&lt;lineCharCount val=&quot;80&quot;/&gt;&lt;/TableIndex&gt;&lt;/ShapeTextInfo&gt;"/>
  <p:tag name="HTML_SHAPEINFO" val="&lt;TextEffect&gt;&lt;Image&gt;&lt;filename val=&quot;C:\Users\haspe\AppData\Local\Temp\CP115288921671Session\CPTrustFolder115288921671\PPTImport115289244000\data\asimages\{EDC7688B-41DE-4F34-A669-4039C1F4C34F}_1.png_crop.png&quot;/&gt;&lt;left val=&quot;146&quot;/&gt;&lt;top val=&quot;404&quot;/&gt;&lt;width val=&quot;983&quot;/&gt;&lt;height val=&quot;57&quot;/&gt;&lt;hasText val=&quot;1&quot;/&gt;&lt;paraId val=&quot;1&quot;/&gt;&lt;/Image&gt;&lt;/TextEffect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9&quot;/&gt;&lt;lineCharCount val=&quot;37&quot;/&gt;&lt;/TableIndex&gt;&lt;/ShapeTextInfo&gt;"/>
  <p:tag name="HTML_SHAPEINFO" val="&lt;TextEffect&gt;&lt;Image&gt;&lt;filename val=&quot;C:\Users\haspe\AppData\Local\Temp\CP115288921671Session\CPTrustFolder115288921671\PPTImport115289244000\data\asimages\{656C2E35-5B18-43C3-8A6D-2D84C3081D9F}_1.png_crop.png&quot;/&gt;&lt;left val=&quot;146&quot;/&gt;&lt;top val=&quot;493&quot;/&gt;&lt;width val=&quot;965&quot;/&gt;&lt;height val=&quot;56&quot;/&gt;&lt;hasText val=&quot;1&quot;/&gt;&lt;paraId val=&quot;1&quot;/&gt;&lt;/Image&gt;&lt;/TextEffect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  <p:tag name="HTML_SHAPEINFO" val="&lt;ThreeDShapeInfo&gt;&lt;uuid val=&quot;{507250FE-9E0E-43A0-9C89-D4B356F714B5}&quot;/&gt;&lt;isInvalidForFieldText val=&quot;0&quot;/&gt;&lt;Image&gt;&lt;filename val=&quot;C:\Users\haspe\AppData\Local\Temp\CP115288921671Session\CPTrustFolder115288921671\PPTImport115289244000\data\asimages\{507250FE-9E0E-43A0-9C89-D4B356F714B5}_4.png&quot;/&gt;&lt;left val=&quot;135&quot;/&gt;&lt;top val=&quot;102&quot;/&gt;&lt;width val=&quot;1009&quot;/&gt;&lt;height val=&quot;140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  <p:tag name="HTML_SHAPEINFO" val="&lt;ThreeDShapeInfo&gt;&lt;uuid val=&quot;{0613CFAF-F386-4D6E-A7F7-5F50231683C4}&quot;/&gt;&lt;isInvalidForFieldText val=&quot;0&quot;/&gt;&lt;Image&gt;&lt;filename val=&quot;C:\Users\haspe\AppData\Local\Temp\CP115288921671Session\CPTrustFolder115288921671\PPTImport115289244000\data\asimages\{0613CFAF-F386-4D6E-A7F7-5F50231683C4}_5.png&quot;/&gt;&lt;left val=&quot;738&quot;/&gt;&lt;top val=&quot;70&quot;/&gt;&lt;width val=&quot;542&quot;/&gt;&lt;height val=&quot;113&quot;/&gt;&lt;hasText val=&quot;1&quot;/&gt;&lt;/Image&gt;&lt;/ThreeDShape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8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B464034-B0A8-4D96-9302-47608584DAB4}&quot;/&gt;&lt;isInvalidForFieldText val=&quot;0&quot;/&gt;&lt;Image&gt;&lt;filename val=&quot;C:\Users\haspe\AppData\Local\Temp\CP115288921671Session\CPTrustFolder115288921671\PPTImport115289244000\data\asimages\{BB464034-B0A8-4D96-9302-47608584DAB4}_5.png&quot;/&gt;&lt;left val=&quot;528&quot;/&gt;&lt;top val=&quot;148&quot;/&gt;&lt;width val=&quot;429&quot;/&gt;&lt;height val=&quot;299&quot;/&gt;&lt;hasText val=&quot;1&quot;/&gt;&lt;/Image&gt;&lt;/ThreeDShape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6&quot;/&gt;&lt;lineCharCount val=&quot;14&quot;/&gt;&lt;/TableIndex&gt;&lt;/ShapeTextInfo&gt;"/>
  <p:tag name="HTML_SHAPEINFO" val="&lt;ThreeDShapeInfo&gt;&lt;uuid val=&quot;{6D90B0B1-FDF7-49B5-A5BA-39E682D5E547}&quot;/&gt;&lt;isInvalidForFieldText val=&quot;0&quot;/&gt;&lt;Image&gt;&lt;filename val=&quot;C:\Users\haspe\AppData\Local\Temp\CP115288921671Session\CPTrustFolder115288921671\PPTImport115289244000\data\asimages\{6D90B0B1-FDF7-49B5-A5BA-39E682D5E547}_6.png&quot;/&gt;&lt;left val=&quot;135&quot;/&gt;&lt;top val=&quot;90&quot;/&gt;&lt;width val=&quot;1009&quot;/&gt;&lt;height val=&quot;177&quot;/&gt;&lt;hasText val=&quot;1&quot;/&gt;&lt;/Image&gt;&lt;/ThreeDShape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32EB846-60EF-4387-8BDB-88AEF7613FD8}&quot;/&gt;&lt;isInvalidForFieldText val=&quot;0&quot;/&gt;&lt;Image&gt;&lt;filename val=&quot;C:\Users\haspe\AppData\Local\Temp\CP115288921671Session\CPTrustFolder115288921671\PPTImport115289244000\data\asimages\{A32EB846-60EF-4387-8BDB-88AEF7613FD8}_6.png&quot;/&gt;&lt;left val=&quot;346&quot;/&gt;&lt;top val=&quot;283&quot;/&gt;&lt;width val=&quot;586&quot;/&gt;&lt;height val=&quot;315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F88C6A2-E49D-4AEA-B530-A513336C8776}&quot;/&gt;&lt;isInvalidForFieldText val=&quot;0&quot;/&gt;&lt;Image&gt;&lt;filename val=&quot;C:\Users\haspe\AppData\Local\Temp\CP115288921671Session\CPTrustFolder115288921671\PPTImport115289244000\data\asimages\{CF88C6A2-E49D-4AEA-B530-A513336C8776}_MtorLt.png&quot;/&gt;&lt;left val=&quot;-2&quot;/&gt;&lt;top val=&quot;0&quot;/&gt;&lt;width val=&quot;1285&quot;/&gt;&lt;height val=&quot;721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3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14440</TotalTime>
  <Words>180</Words>
  <Application>Microsoft Office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Orgânico</vt:lpstr>
      <vt:lpstr>Ondas Gravitacionais</vt:lpstr>
      <vt:lpstr>A Teoria da Relatividade Geral</vt:lpstr>
      <vt:lpstr>Uma antiga teoria</vt:lpstr>
      <vt:lpstr>O que são as Odas Gravitacionais?</vt:lpstr>
      <vt:lpstr>LIGO</vt:lpstr>
      <vt:lpstr>Questões importantes sobre as Ondas Gravitacionais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Ondas Gravitacionais</dc:title>
  <dc:creator>Leonardo Silva</dc:creator>
  <cp:lastModifiedBy>Leonardo Silva</cp:lastModifiedBy>
  <cp:revision>114</cp:revision>
  <dcterms:created xsi:type="dcterms:W3CDTF">2017-10-23T13:18:21Z</dcterms:created>
  <dcterms:modified xsi:type="dcterms:W3CDTF">2017-12-08T17:14:16Z</dcterms:modified>
</cp:coreProperties>
</file>